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76" r:id="rId2"/>
    <p:sldMasterId id="2147483671" r:id="rId3"/>
    <p:sldMasterId id="2147483681" r:id="rId4"/>
    <p:sldMasterId id="2147483698" r:id="rId5"/>
  </p:sldMasterIdLst>
  <p:notesMasterIdLst>
    <p:notesMasterId r:id="rId7"/>
  </p:notesMasterIdLst>
  <p:handoutMasterIdLst>
    <p:handoutMasterId r:id="rId8"/>
  </p:handoutMasterIdLst>
  <p:sldIdLst>
    <p:sldId id="261" r:id="rId6"/>
  </p:sldIdLst>
  <p:sldSz cx="12192000" cy="6858000"/>
  <p:notesSz cx="9866313" cy="67357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B63D"/>
    <a:srgbClr val="F7B63E"/>
    <a:srgbClr val="FFE100"/>
    <a:srgbClr val="051628"/>
    <a:srgbClr val="FFF000"/>
    <a:srgbClr val="1F2B61"/>
    <a:srgbClr val="F5AD58"/>
    <a:srgbClr val="FC7B1C"/>
    <a:srgbClr val="6A1684"/>
    <a:srgbClr val="C79F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82" autoAdjust="0"/>
    <p:restoredTop sz="94705" autoAdjust="0"/>
  </p:normalViewPr>
  <p:slideViewPr>
    <p:cSldViewPr>
      <p:cViewPr varScale="1">
        <p:scale>
          <a:sx n="104" d="100"/>
          <a:sy n="104" d="100"/>
        </p:scale>
        <p:origin x="134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4275402" cy="336788"/>
          </a:xfrm>
          <a:prstGeom prst="rect">
            <a:avLst/>
          </a:prstGeom>
        </p:spPr>
        <p:txBody>
          <a:bodyPr vert="horz" lIns="90748" tIns="45374" rIns="90748" bIns="45374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5588630" y="1"/>
            <a:ext cx="4275402" cy="336788"/>
          </a:xfrm>
          <a:prstGeom prst="rect">
            <a:avLst/>
          </a:prstGeom>
        </p:spPr>
        <p:txBody>
          <a:bodyPr vert="horz" lIns="90748" tIns="45374" rIns="90748" bIns="45374" rtlCol="0"/>
          <a:lstStyle>
            <a:lvl1pPr algn="r">
              <a:defRPr sz="1200"/>
            </a:lvl1pPr>
          </a:lstStyle>
          <a:p>
            <a:fld id="{DEA1AABF-34B8-4BD7-999C-DA223DC64B78}" type="datetimeFigureOut">
              <a:rPr kumimoji="1" lang="ja-JP" altLang="en-US" smtClean="0"/>
              <a:pPr/>
              <a:t>2025/2/12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3" y="6397807"/>
            <a:ext cx="4275402" cy="336788"/>
          </a:xfrm>
          <a:prstGeom prst="rect">
            <a:avLst/>
          </a:prstGeom>
        </p:spPr>
        <p:txBody>
          <a:bodyPr vert="horz" lIns="90748" tIns="45374" rIns="90748" bIns="45374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5588630" y="6397807"/>
            <a:ext cx="4275402" cy="336788"/>
          </a:xfrm>
          <a:prstGeom prst="rect">
            <a:avLst/>
          </a:prstGeom>
        </p:spPr>
        <p:txBody>
          <a:bodyPr vert="horz" lIns="90748" tIns="45374" rIns="90748" bIns="45374" rtlCol="0" anchor="b"/>
          <a:lstStyle>
            <a:lvl1pPr algn="r">
              <a:defRPr sz="1200"/>
            </a:lvl1pPr>
          </a:lstStyle>
          <a:p>
            <a:fld id="{DC07E81C-347E-464B-9CBB-CFE78323031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803" cy="337166"/>
          </a:xfrm>
          <a:prstGeom prst="rect">
            <a:avLst/>
          </a:prstGeom>
        </p:spPr>
        <p:txBody>
          <a:bodyPr vert="horz" lIns="62503" tIns="31252" rIns="62503" bIns="31252" rtlCol="0"/>
          <a:lstStyle>
            <a:lvl1pPr algn="l">
              <a:defRPr sz="8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588329" y="0"/>
            <a:ext cx="4275803" cy="337166"/>
          </a:xfrm>
          <a:prstGeom prst="rect">
            <a:avLst/>
          </a:prstGeom>
        </p:spPr>
        <p:txBody>
          <a:bodyPr vert="horz" lIns="62503" tIns="31252" rIns="62503" bIns="31252" rtlCol="0"/>
          <a:lstStyle>
            <a:lvl1pPr algn="r">
              <a:defRPr sz="800"/>
            </a:lvl1pPr>
          </a:lstStyle>
          <a:p>
            <a:fld id="{D516716E-4AE3-48A3-B1AD-D36490D87C5D}" type="datetimeFigureOut">
              <a:rPr kumimoji="1" lang="ja-JP" altLang="en-US" smtClean="0"/>
              <a:pPr/>
              <a:t>2025/2/12</a:t>
            </a:fld>
            <a:endParaRPr kumimoji="1" lang="ja-JP" altLang="en-US" dirty="0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689225" y="504825"/>
            <a:ext cx="4487863" cy="2525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2503" tIns="31252" rIns="62503" bIns="31252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986306" y="3199300"/>
            <a:ext cx="7893705" cy="3031254"/>
          </a:xfrm>
          <a:prstGeom prst="rect">
            <a:avLst/>
          </a:prstGeom>
        </p:spPr>
        <p:txBody>
          <a:bodyPr vert="horz" lIns="62503" tIns="31252" rIns="62503" bIns="31252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6397522"/>
            <a:ext cx="4275803" cy="337165"/>
          </a:xfrm>
          <a:prstGeom prst="rect">
            <a:avLst/>
          </a:prstGeom>
        </p:spPr>
        <p:txBody>
          <a:bodyPr vert="horz" lIns="62503" tIns="31252" rIns="62503" bIns="31252" rtlCol="0" anchor="b"/>
          <a:lstStyle>
            <a:lvl1pPr algn="l">
              <a:defRPr sz="8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588329" y="6397522"/>
            <a:ext cx="4275803" cy="337165"/>
          </a:xfrm>
          <a:prstGeom prst="rect">
            <a:avLst/>
          </a:prstGeom>
        </p:spPr>
        <p:txBody>
          <a:bodyPr vert="horz" lIns="62503" tIns="31252" rIns="62503" bIns="31252" rtlCol="0" anchor="b"/>
          <a:lstStyle>
            <a:lvl1pPr algn="r">
              <a:defRPr sz="800"/>
            </a:lvl1pPr>
          </a:lstStyle>
          <a:p>
            <a:fld id="{4C6B3E6B-A1E7-46D5-A5B8-6297EC96D75C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C0B71D22-C74D-4FC2-AA4D-C9E4D1EEA0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7452" indent="-2836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4542" indent="-2269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8359" indent="-2269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2175" indent="-2269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5992" indent="-2269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9809" indent="-2269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03625" indent="-2269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57442" indent="-2269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07633" eaLnBrk="1" fontAlgn="base" hangingPunct="1">
              <a:spcBef>
                <a:spcPct val="0"/>
              </a:spcBef>
              <a:spcAft>
                <a:spcPct val="0"/>
              </a:spcAft>
            </a:pPr>
            <a:fld id="{33D53B8A-E84D-4EC9-B294-F3B0F7D30485}" type="slidenum">
              <a:rPr kumimoji="0" lang="en-US" altLang="ja-JP">
                <a:solidFill>
                  <a:srgbClr val="000000"/>
                </a:solidFill>
                <a:ea typeface="ＭＳ Ｐゴシック" panose="020B0600070205080204" pitchFamily="50" charset="-128"/>
              </a:rPr>
              <a:pPr defTabSz="907633"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kumimoji="0" lang="en-US" altLang="ja-JP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E057F800-EF7C-47F2-B5FD-05E9310F07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89225" y="504825"/>
            <a:ext cx="4487863" cy="2525713"/>
          </a:xfrm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E9B38349-EDC8-4367-852B-0F2D82CBF6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274C-F6B6-420C-BEEE-840F91CDD028}" type="datetimeFigureOut">
              <a:rPr kumimoji="1" lang="ja-JP" altLang="en-US" smtClean="0"/>
              <a:pPr/>
              <a:t>2025/2/12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81D6-C7F9-443E-978E-3D6AFC9628E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274C-F6B6-420C-BEEE-840F91CDD028}" type="datetimeFigureOut">
              <a:rPr kumimoji="1" lang="ja-JP" altLang="en-US" smtClean="0"/>
              <a:pPr/>
              <a:t>2025/2/12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81D6-C7F9-443E-978E-3D6AFC9628E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274C-F6B6-420C-BEEE-840F91CDD028}" type="datetimeFigureOut">
              <a:rPr kumimoji="1" lang="ja-JP" altLang="en-US" smtClean="0"/>
              <a:pPr/>
              <a:t>2025/2/12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81D6-C7F9-443E-978E-3D6AFC9628E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274C-F6B6-420C-BEEE-840F91CDD028}" type="datetimeFigureOut">
              <a:rPr kumimoji="1" lang="ja-JP" altLang="en-US" smtClean="0"/>
              <a:pPr/>
              <a:t>2025/2/12</a:t>
            </a:fld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81D6-C7F9-443E-978E-3D6AFC9628E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274C-F6B6-420C-BEEE-840F91CDD028}" type="datetimeFigureOut">
              <a:rPr kumimoji="1" lang="ja-JP" altLang="en-US" smtClean="0"/>
              <a:pPr/>
              <a:t>2025/2/12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81D6-C7F9-443E-978E-3D6AFC9628E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274C-F6B6-420C-BEEE-840F91CDD028}" type="datetimeFigureOut">
              <a:rPr kumimoji="1" lang="ja-JP" altLang="en-US" smtClean="0"/>
              <a:pPr/>
              <a:t>2025/2/12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81D6-C7F9-443E-978E-3D6AFC9628E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274C-F6B6-420C-BEEE-840F91CDD028}" type="datetimeFigureOut">
              <a:rPr kumimoji="1" lang="ja-JP" altLang="en-US" smtClean="0"/>
              <a:pPr/>
              <a:t>2025/2/12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81D6-C7F9-443E-978E-3D6AFC9628E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274C-F6B6-420C-BEEE-840F91CDD028}" type="datetimeFigureOut">
              <a:rPr kumimoji="1" lang="ja-JP" altLang="en-US" smtClean="0"/>
              <a:pPr/>
              <a:t>2025/2/12</a:t>
            </a:fld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81D6-C7F9-443E-978E-3D6AFC9628E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3E89D7A-FAEA-4DC4-A6D9-3F27FDEA2B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7707E3-D4B8-4916-9909-A6731E6E9A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FFF3B70-4641-4A48-A9E6-E7B508E549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963E8C-42AA-451A-9703-1623FBC54C0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24224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6E992A0-0775-441F-8C9D-E15BA859E1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2FC3ED5-94F5-4A2F-9E8E-41F301AA59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CD5AC5-FE47-4A80-9A73-F952FBBE0A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F4F5D6-053B-49BB-BA51-645467A9917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149091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D3D1C19-802A-4FAA-BF3E-6832F56B8C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33FBE3-6DED-4A24-B967-9E68B810BE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C5F3E4-20D5-4C74-B69A-6C3FF8EFE0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CAE76E-977C-4966-984F-2086A46B66F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7257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274C-F6B6-420C-BEEE-840F91CDD028}" type="datetimeFigureOut">
              <a:rPr kumimoji="1" lang="ja-JP" altLang="en-US" smtClean="0"/>
              <a:pPr/>
              <a:t>2025/2/12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81D6-C7F9-443E-978E-3D6AFC9628E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C0A633-B98A-41CF-A4D8-B7F8C3E0FE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9BC6E7-05D1-4AC8-B145-4CC973092A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4C3431-1316-4EB1-8EAA-B116191498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B7EE79-2D28-40EA-820A-9F9478ACD0F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40668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576520F-9087-4D97-A318-C6FE92A29B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694663D-CA06-49B1-966F-902B228CB7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0DE743D-0BA2-443A-AD20-3D97275C47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453057-CD65-4F8A-A4EA-D1102F504F1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744758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7B6A9A5-8F7F-4DFA-BC30-6B640BA807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0C485C3-C89C-464C-9B2C-449216B12B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885962F-EF8C-40CA-8F4A-D394494380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10B1A1-B5AC-4F9C-A01B-06314232670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447811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A48B39C-4779-4803-A2B5-DDBACA6F0A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0AE219B-CBCD-4EC0-9015-8A027CDE31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8929C6E-C813-47B5-AD00-D0A0DDC8A0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E5B758-0001-4E60-8D4D-B55C4BEAF4F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181142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DC738B-9483-412F-A0FD-533FDB20D6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76CD8A-895F-4BCC-952B-5F2BCFF470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B11B90-CBD1-4724-8FE7-56AF61AE1E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6B3C01-207E-4EE3-906D-BBA07EAF982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412945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0D5503-4C35-44A6-AA0C-CDD740D2E7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764BCA-EEEA-46A7-900D-96BD194F51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02AACE-ADF0-43D6-A3B9-FE92A85720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8ED3ED-5DAD-4D8B-89E7-B05A9907EF6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000509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BD7B0C-3053-4B69-AF97-C1CCFFB10C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4B7AFB-FA01-4EC3-A647-9CEA9FA510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CA45F0-3B0F-43F4-8B74-21AB51D89D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33C112-32AE-44D3-B3FB-31B892D36A3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604224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F77A87-F87D-4B61-89A6-BE695D33D2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45B9C0A-7554-4B44-A9D0-B9D8701C44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487297-C17B-43A3-AA5B-89F60BD7C2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F192D1-4742-4FE2-A314-A620E76DFA5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01466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274C-F6B6-420C-BEEE-840F91CDD028}" type="datetimeFigureOut">
              <a:rPr kumimoji="1" lang="ja-JP" altLang="en-US" smtClean="0"/>
              <a:pPr/>
              <a:t>2025/2/12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81D6-C7F9-443E-978E-3D6AFC9628E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274C-F6B6-420C-BEEE-840F91CDD028}" type="datetimeFigureOut">
              <a:rPr kumimoji="1" lang="ja-JP" altLang="en-US" smtClean="0"/>
              <a:pPr/>
              <a:t>2025/2/12</a:t>
            </a:fld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81D6-C7F9-443E-978E-3D6AFC9628E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274C-F6B6-420C-BEEE-840F91CDD028}" type="datetimeFigureOut">
              <a:rPr kumimoji="1" lang="ja-JP" altLang="en-US" smtClean="0"/>
              <a:pPr/>
              <a:t>2025/2/12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81D6-C7F9-443E-978E-3D6AFC9628E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274C-F6B6-420C-BEEE-840F91CDD028}" type="datetimeFigureOut">
              <a:rPr kumimoji="1" lang="ja-JP" altLang="en-US" smtClean="0"/>
              <a:pPr/>
              <a:t>2025/2/12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81D6-C7F9-443E-978E-3D6AFC9628E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274C-F6B6-420C-BEEE-840F91CDD028}" type="datetimeFigureOut">
              <a:rPr kumimoji="1" lang="ja-JP" altLang="en-US" smtClean="0"/>
              <a:pPr/>
              <a:t>2025/2/12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81D6-C7F9-443E-978E-3D6AFC9628E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274C-F6B6-420C-BEEE-840F91CDD028}" type="datetimeFigureOut">
              <a:rPr kumimoji="1" lang="ja-JP" altLang="en-US" smtClean="0"/>
              <a:pPr/>
              <a:t>2025/2/12</a:t>
            </a:fld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81D6-C7F9-443E-978E-3D6AFC9628E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274C-F6B6-420C-BEEE-840F91CDD028}" type="datetimeFigureOut">
              <a:rPr kumimoji="1" lang="ja-JP" altLang="en-US" smtClean="0"/>
              <a:pPr/>
              <a:t>2025/2/12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81D6-C7F9-443E-978E-3D6AFC9628E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4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F2B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 descr="C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609600" y="62068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74421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16320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038274C-F6B6-420C-BEEE-840F91CDD028}" type="datetimeFigureOut">
              <a:rPr lang="ja-JP" altLang="en-US" smtClean="0"/>
              <a:pPr/>
              <a:t>2025/2/12</a:t>
            </a:fld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7152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37281D6-C7F9-443E-978E-3D6AFC9628E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cxnSp>
        <p:nvCxnSpPr>
          <p:cNvPr id="16" name="直線コネクタ 15"/>
          <p:cNvCxnSpPr/>
          <p:nvPr userDrawn="1"/>
        </p:nvCxnSpPr>
        <p:spPr>
          <a:xfrm>
            <a:off x="432000" y="404664"/>
            <a:ext cx="11328000" cy="0"/>
          </a:xfrm>
          <a:prstGeom prst="line">
            <a:avLst/>
          </a:prstGeom>
          <a:ln>
            <a:solidFill>
              <a:srgbClr val="F7B6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4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998595" y="5960537"/>
            <a:ext cx="761405" cy="59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0731" y="5516092"/>
            <a:ext cx="1440000" cy="1081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9" cstate="print"/>
          <a:stretch>
            <a:fillRect/>
          </a:stretch>
        </p:blipFill>
        <p:spPr bwMode="auto">
          <a:xfrm>
            <a:off x="457501" y="138857"/>
            <a:ext cx="11277001" cy="22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F2B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E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609600" y="62068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74421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16320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038274C-F6B6-420C-BEEE-840F91CDD028}" type="datetimeFigureOut">
              <a:rPr lang="ja-JP" altLang="en-US" smtClean="0"/>
              <a:pPr/>
              <a:t>2025/2/12</a:t>
            </a:fld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7152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37281D6-C7F9-443E-978E-3D6AFC9628E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cxnSp>
        <p:nvCxnSpPr>
          <p:cNvPr id="16" name="直線コネクタ 15"/>
          <p:cNvCxnSpPr/>
          <p:nvPr userDrawn="1"/>
        </p:nvCxnSpPr>
        <p:spPr>
          <a:xfrm>
            <a:off x="432000" y="404664"/>
            <a:ext cx="11328000" cy="0"/>
          </a:xfrm>
          <a:prstGeom prst="line">
            <a:avLst/>
          </a:prstGeom>
          <a:ln>
            <a:solidFill>
              <a:srgbClr val="F7B6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4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998595" y="5960537"/>
            <a:ext cx="761405" cy="59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0731" y="5516092"/>
            <a:ext cx="1440000" cy="1081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9" cstate="print"/>
          <a:stretch>
            <a:fillRect/>
          </a:stretch>
        </p:blipFill>
        <p:spPr bwMode="auto">
          <a:xfrm>
            <a:off x="457501" y="138857"/>
            <a:ext cx="11277001" cy="22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F2B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 descr="D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609600" y="62068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74421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16320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038274C-F6B6-420C-BEEE-840F91CDD028}" type="datetimeFigureOut">
              <a:rPr lang="ja-JP" altLang="en-US" smtClean="0"/>
              <a:pPr/>
              <a:t>2025/2/12</a:t>
            </a:fld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7152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37281D6-C7F9-443E-978E-3D6AFC9628E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cxnSp>
        <p:nvCxnSpPr>
          <p:cNvPr id="11" name="直線コネクタ 10"/>
          <p:cNvCxnSpPr/>
          <p:nvPr userDrawn="1"/>
        </p:nvCxnSpPr>
        <p:spPr>
          <a:xfrm>
            <a:off x="432000" y="404664"/>
            <a:ext cx="11328000" cy="0"/>
          </a:xfrm>
          <a:prstGeom prst="line">
            <a:avLst/>
          </a:prstGeom>
          <a:ln>
            <a:solidFill>
              <a:srgbClr val="F7B6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7" cstate="print"/>
          <a:stretch>
            <a:fillRect/>
          </a:stretch>
        </p:blipFill>
        <p:spPr bwMode="auto">
          <a:xfrm>
            <a:off x="457501" y="138857"/>
            <a:ext cx="11277001" cy="22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F2B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 descr="F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609600" y="62068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74421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16320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038274C-F6B6-420C-BEEE-840F91CDD028}" type="datetimeFigureOut">
              <a:rPr lang="ja-JP" altLang="en-US" smtClean="0"/>
              <a:pPr/>
              <a:t>2025/2/12</a:t>
            </a:fld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7152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37281D6-C7F9-443E-978E-3D6AFC9628E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cxnSp>
        <p:nvCxnSpPr>
          <p:cNvPr id="11" name="直線コネクタ 10"/>
          <p:cNvCxnSpPr/>
          <p:nvPr userDrawn="1"/>
        </p:nvCxnSpPr>
        <p:spPr>
          <a:xfrm>
            <a:off x="432000" y="404664"/>
            <a:ext cx="11328000" cy="0"/>
          </a:xfrm>
          <a:prstGeom prst="line">
            <a:avLst/>
          </a:prstGeom>
          <a:ln>
            <a:solidFill>
              <a:srgbClr val="F7B6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7" cstate="print"/>
          <a:stretch>
            <a:fillRect/>
          </a:stretch>
        </p:blipFill>
        <p:spPr bwMode="auto">
          <a:xfrm>
            <a:off x="457501" y="138857"/>
            <a:ext cx="11277001" cy="22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185E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F89587-A25F-4F37-B01E-5EBB9C44C5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505F63E-1EC0-42A6-B95C-A5E3BC40D6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1A9C177-0D00-4163-BB88-E9CA45C6C14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B45E130-E0FC-4E7B-A37B-1F9E1EE8440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0F9FBDB-8C9C-4DF1-9AAB-F340A2CE1C4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fld id="{06F800B0-5B57-4FE0-96C0-7D5B6439306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94597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正方形/長方形 4">
            <a:extLst>
              <a:ext uri="{FF2B5EF4-FFF2-40B4-BE49-F238E27FC236}">
                <a16:creationId xmlns:a16="http://schemas.microsoft.com/office/drawing/2014/main" id="{9E037406-4B83-46EB-BEA1-29FD80137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1650" y="234951"/>
            <a:ext cx="8642350" cy="642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0" lang="ja-JP" altLang="en-US" sz="240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F1D6FCA-7601-4788-98E6-0F1136A38239}"/>
              </a:ext>
            </a:extLst>
          </p:cNvPr>
          <p:cNvSpPr/>
          <p:nvPr/>
        </p:nvSpPr>
        <p:spPr>
          <a:xfrm>
            <a:off x="2351088" y="476250"/>
            <a:ext cx="7561262" cy="2455863"/>
          </a:xfrm>
          <a:prstGeom prst="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" name="テキスト ボックス 4">
            <a:extLst>
              <a:ext uri="{FF2B5EF4-FFF2-40B4-BE49-F238E27FC236}">
                <a16:creationId xmlns:a16="http://schemas.microsoft.com/office/drawing/2014/main" id="{BE08FBA6-4B7C-4AFA-A7DB-C34DD0CB0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2063" y="620714"/>
            <a:ext cx="72009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2800" dirty="0">
                <a:solidFill>
                  <a:schemeClr val="bg1"/>
                </a:solidFill>
                <a:latin typeface="Arial" panose="020B0604020202020204" pitchFamily="34" charset="0"/>
                <a:ea typeface="MS UI Gothic" pitchFamily="50" charset="-128"/>
                <a:cs typeface="Arial" panose="020B0604020202020204" pitchFamily="34" charset="0"/>
              </a:rPr>
              <a:t>The </a:t>
            </a:r>
            <a:r>
              <a:rPr lang="ja-JP" altLang="en-US" sz="2800" dirty="0">
                <a:solidFill>
                  <a:srgbClr val="FF0000"/>
                </a:solidFill>
                <a:latin typeface="Arial" panose="020B0604020202020204" pitchFamily="34" charset="0"/>
                <a:ea typeface="MS UI Gothic" pitchFamily="50" charset="-128"/>
                <a:cs typeface="Arial" panose="020B0604020202020204" pitchFamily="34" charset="0"/>
              </a:rPr>
              <a:t>***</a:t>
            </a:r>
            <a:r>
              <a:rPr lang="en-US" altLang="ja-JP" sz="2800" dirty="0" err="1">
                <a:solidFill>
                  <a:srgbClr val="FF0000"/>
                </a:solidFill>
                <a:latin typeface="Arial" panose="020B0604020202020204" pitchFamily="34" charset="0"/>
                <a:ea typeface="MS UI Gothic" pitchFamily="50" charset="-128"/>
                <a:cs typeface="Arial" panose="020B0604020202020204" pitchFamily="34" charset="0"/>
              </a:rPr>
              <a:t>th</a:t>
            </a:r>
            <a:r>
              <a:rPr lang="en-US" altLang="ja-JP" sz="2800" dirty="0">
                <a:solidFill>
                  <a:srgbClr val="FF0000"/>
                </a:solidFill>
                <a:latin typeface="Arial" panose="020B0604020202020204" pitchFamily="34" charset="0"/>
                <a:ea typeface="MS UI Gothic" pitchFamily="50" charset="-128"/>
                <a:cs typeface="Arial" panose="020B0604020202020204" pitchFamily="34" charset="0"/>
              </a:rPr>
              <a:t> </a:t>
            </a:r>
            <a:r>
              <a:rPr lang="en-US" altLang="ja-JP" sz="2800" dirty="0">
                <a:solidFill>
                  <a:schemeClr val="bg1"/>
                </a:solidFill>
                <a:latin typeface="Arial" panose="020B0604020202020204" pitchFamily="34" charset="0"/>
                <a:ea typeface="MS UI Gothic" pitchFamily="50" charset="-128"/>
                <a:cs typeface="Arial" panose="020B0604020202020204" pitchFamily="34" charset="0"/>
              </a:rPr>
              <a:t>Annual Meeting of the </a:t>
            </a:r>
          </a:p>
          <a:p>
            <a:pPr algn="ctr" eaLnBrk="1" hangingPunct="1">
              <a:defRPr/>
            </a:pPr>
            <a:r>
              <a:rPr lang="en-US" altLang="ja-JP" sz="2800" dirty="0">
                <a:solidFill>
                  <a:schemeClr val="bg1"/>
                </a:solidFill>
                <a:latin typeface="Arial" panose="020B0604020202020204" pitchFamily="34" charset="0"/>
                <a:ea typeface="MS UI Gothic" pitchFamily="50" charset="-128"/>
                <a:cs typeface="Arial" panose="020B0604020202020204" pitchFamily="34" charset="0"/>
              </a:rPr>
              <a:t>Japanese Dermatological Association</a:t>
            </a:r>
          </a:p>
          <a:p>
            <a:pPr algn="ctr" eaLnBrk="1" hangingPunct="1">
              <a:defRPr/>
            </a:pPr>
            <a:r>
              <a:rPr lang="en-US" altLang="ja-JP" sz="4000" dirty="0">
                <a:solidFill>
                  <a:schemeClr val="bg1"/>
                </a:solidFill>
                <a:latin typeface="Arial" panose="020B0604020202020204" pitchFamily="34" charset="0"/>
                <a:ea typeface="MS UI Gothic" pitchFamily="50" charset="-128"/>
                <a:cs typeface="Arial" panose="020B0604020202020204" pitchFamily="34" charset="0"/>
              </a:rPr>
              <a:t>COI	 Disclosure</a:t>
            </a:r>
          </a:p>
        </p:txBody>
      </p:sp>
      <p:sp>
        <p:nvSpPr>
          <p:cNvPr id="10" name="テキスト ボックス 5">
            <a:extLst>
              <a:ext uri="{FF2B5EF4-FFF2-40B4-BE49-F238E27FC236}">
                <a16:creationId xmlns:a16="http://schemas.microsoft.com/office/drawing/2014/main" id="{A82F0B99-6556-48F2-AE57-AC02EF7B1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1745" y="2348881"/>
            <a:ext cx="4968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ＭＳ ゴシック" pitchFamily="49" charset="-128"/>
                <a:cs typeface="Arial" panose="020B0604020202020204" pitchFamily="34" charset="0"/>
              </a:rPr>
              <a:t>Name of First Author</a:t>
            </a:r>
            <a:endParaRPr lang="ja-JP" altLang="en-US" sz="2400" dirty="0">
              <a:solidFill>
                <a:srgbClr val="FF0000"/>
              </a:solidFill>
              <a:latin typeface="Arial" panose="020B0604020202020204" pitchFamily="34" charset="0"/>
              <a:ea typeface="ＭＳ ゴシック" pitchFamily="49" charset="-128"/>
              <a:cs typeface="Arial" panose="020B0604020202020204" pitchFamily="34" charset="0"/>
            </a:endParaRPr>
          </a:p>
        </p:txBody>
      </p:sp>
      <p:sp>
        <p:nvSpPr>
          <p:cNvPr id="11" name="テキスト ボックス 8">
            <a:extLst>
              <a:ext uri="{FF2B5EF4-FFF2-40B4-BE49-F238E27FC236}">
                <a16:creationId xmlns:a16="http://schemas.microsoft.com/office/drawing/2014/main" id="{E39065D3-46A0-496A-9C06-279D2D98A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9188" y="3127376"/>
            <a:ext cx="7523162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lnSpc>
                <a:spcPts val="2500"/>
              </a:lnSpc>
              <a:defRPr/>
            </a:pPr>
            <a:r>
              <a:rPr kumimoji="0" lang="en-US" altLang="ja-JP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connection with the presentation, I disclose COI with the following companies/organizations.</a:t>
            </a:r>
            <a:r>
              <a:rPr lang="en-US" altLang="ja-JP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ja-JP" alt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23">
            <a:extLst>
              <a:ext uri="{FF2B5EF4-FFF2-40B4-BE49-F238E27FC236}">
                <a16:creationId xmlns:a16="http://schemas.microsoft.com/office/drawing/2014/main" id="{22834710-DE2B-4D57-B29A-80355373B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0" y="3933825"/>
            <a:ext cx="80649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position of a board member or advisor : </a:t>
            </a:r>
            <a:r>
              <a:rPr lang="ja-JP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○○</a:t>
            </a:r>
            <a:r>
              <a:rPr lang="en-US" altLang="ja-JP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Pharmaceuticals, Inc.</a:t>
            </a:r>
          </a:p>
        </p:txBody>
      </p:sp>
      <p:sp>
        <p:nvSpPr>
          <p:cNvPr id="13" name="テキスト ボックス 24">
            <a:extLst>
              <a:ext uri="{FF2B5EF4-FFF2-40B4-BE49-F238E27FC236}">
                <a16:creationId xmlns:a16="http://schemas.microsoft.com/office/drawing/2014/main" id="{B6C89EE8-A044-4134-A83D-7023ED72E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0" y="4265613"/>
            <a:ext cx="65734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ja-JP" sz="20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Honoraria for lectures</a:t>
            </a:r>
            <a:r>
              <a:rPr lang="ja-JP" altLang="en-US" sz="20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： ○○</a:t>
            </a:r>
            <a:r>
              <a:rPr lang="en-US" altLang="ja-JP" sz="20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ja-JP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Pharmaceutical </a:t>
            </a:r>
            <a:r>
              <a:rPr lang="ja-JP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Co, Ltd.</a:t>
            </a:r>
            <a:endParaRPr lang="ja-JP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テキスト ボックス 25">
            <a:extLst>
              <a:ext uri="{FF2B5EF4-FFF2-40B4-BE49-F238E27FC236}">
                <a16:creationId xmlns:a16="http://schemas.microsoft.com/office/drawing/2014/main" id="{ABEFC38B-33BF-49E4-90EC-D2D2ED6F6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0" y="4595813"/>
            <a:ext cx="7632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ja-JP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</a:t>
            </a:r>
            <a:r>
              <a:rPr lang="en-US" altLang="ja-JP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comissioned</a:t>
            </a:r>
            <a:r>
              <a:rPr lang="en-US" altLang="ja-JP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 joint research grant </a:t>
            </a:r>
            <a:r>
              <a:rPr lang="ja-JP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 ○○</a:t>
            </a:r>
            <a:r>
              <a:rPr lang="en-US" altLang="ja-JP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</a:t>
            </a:r>
            <a:r>
              <a:rPr lang="en-US" altLang="ja-JP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Inc.</a:t>
            </a:r>
            <a:endParaRPr lang="ja-JP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26">
            <a:extLst>
              <a:ext uri="{FF2B5EF4-FFF2-40B4-BE49-F238E27FC236}">
                <a16:creationId xmlns:a16="http://schemas.microsoft.com/office/drawing/2014/main" id="{31F9F8A3-0258-4D23-B4C9-D9661CB4A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0" y="4927600"/>
            <a:ext cx="712587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Scholarship grant </a:t>
            </a:r>
            <a:r>
              <a:rPr lang="ja-JP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 ○○</a:t>
            </a:r>
            <a:r>
              <a:rPr lang="en-US" altLang="ja-JP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Pharmaceutical </a:t>
            </a:r>
            <a:r>
              <a:rPr lang="ja-JP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Co., Ltd.</a:t>
            </a:r>
          </a:p>
        </p:txBody>
      </p:sp>
      <p:grpSp>
        <p:nvGrpSpPr>
          <p:cNvPr id="16" name="グループ化 10">
            <a:extLst>
              <a:ext uri="{FF2B5EF4-FFF2-40B4-BE49-F238E27FC236}">
                <a16:creationId xmlns:a16="http://schemas.microsoft.com/office/drawing/2014/main" id="{E6DB8D2B-847D-419C-82C6-F27F5A6AC85D}"/>
              </a:ext>
            </a:extLst>
          </p:cNvPr>
          <p:cNvGrpSpPr>
            <a:grpSpLocks/>
          </p:cNvGrpSpPr>
          <p:nvPr/>
        </p:nvGrpSpPr>
        <p:grpSpPr bwMode="auto">
          <a:xfrm>
            <a:off x="5303839" y="5441950"/>
            <a:ext cx="4321175" cy="939800"/>
            <a:chOff x="3725764" y="5479801"/>
            <a:chExt cx="4320481" cy="939440"/>
          </a:xfrm>
        </p:grpSpPr>
        <p:sp>
          <p:nvSpPr>
            <p:cNvPr id="17" name="線吹き出し 2 4">
              <a:extLst>
                <a:ext uri="{FF2B5EF4-FFF2-40B4-BE49-F238E27FC236}">
                  <a16:creationId xmlns:a16="http://schemas.microsoft.com/office/drawing/2014/main" id="{210D81BB-F5C7-438E-ABBA-A4D6E7C2B27B}"/>
                </a:ext>
              </a:extLst>
            </p:cNvPr>
            <p:cNvSpPr/>
            <p:nvPr/>
          </p:nvSpPr>
          <p:spPr>
            <a:xfrm flipV="1">
              <a:off x="3725764" y="5479801"/>
              <a:ext cx="4320481" cy="885486"/>
            </a:xfrm>
            <a:prstGeom prst="callout2">
              <a:avLst>
                <a:gd name="adj1" fmla="val 48628"/>
                <a:gd name="adj2" fmla="val -210"/>
                <a:gd name="adj3" fmla="val 48628"/>
                <a:gd name="adj4" fmla="val -11503"/>
                <a:gd name="adj5" fmla="val 107966"/>
                <a:gd name="adj6" fmla="val -22170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  <p:sp>
          <p:nvSpPr>
            <p:cNvPr id="18" name="テキスト ボックス 9">
              <a:extLst>
                <a:ext uri="{FF2B5EF4-FFF2-40B4-BE49-F238E27FC236}">
                  <a16:creationId xmlns:a16="http://schemas.microsoft.com/office/drawing/2014/main" id="{AFCFB6A0-E01A-4315-BAF6-FE0F2F64F0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7263" y="5534024"/>
              <a:ext cx="429898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600" b="1">
                  <a:solidFill>
                    <a:srgbClr val="FF0000"/>
                  </a:solidFill>
                </a:rPr>
                <a:t>If </a:t>
              </a:r>
              <a:r>
                <a:rPr lang="ja-JP" altLang="en-US" sz="1600" b="1">
                  <a:solidFill>
                    <a:srgbClr val="FF0000"/>
                  </a:solidFill>
                </a:rPr>
                <a:t>“</a:t>
              </a:r>
              <a:r>
                <a:rPr lang="en-US" altLang="ja-JP" sz="1600" b="1">
                  <a:solidFill>
                    <a:srgbClr val="FF0000"/>
                  </a:solidFill>
                </a:rPr>
                <a:t>yes”,   leave the relevant item(s) and give the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600" b="1">
                  <a:solidFill>
                    <a:srgbClr val="FF0000"/>
                  </a:solidFill>
                </a:rPr>
                <a:t>name(s) of company / organization concerned.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600" b="1">
                  <a:solidFill>
                    <a:srgbClr val="FF0000"/>
                  </a:solidFill>
                </a:rPr>
                <a:t>(No need to disclose the amounts. )</a:t>
              </a:r>
              <a:endParaRPr lang="ja-JP" altLang="en-US" sz="1600" b="1">
                <a:solidFill>
                  <a:srgbClr val="FF0000"/>
                </a:solidFill>
              </a:endParaRPr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7B363FD5-AAAC-4E58-994E-C55351331192}"/>
                </a:ext>
              </a:extLst>
            </p:cNvPr>
            <p:cNvSpPr/>
            <p:nvPr/>
          </p:nvSpPr>
          <p:spPr>
            <a:xfrm>
              <a:off x="3725764" y="5479801"/>
              <a:ext cx="4320481" cy="9394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3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2485</TotalTime>
  <Words>118</Words>
  <Application>Microsoft Office PowerPoint</Application>
  <PresentationFormat>ワイド画面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5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ＭＳ Ｐゴシック</vt:lpstr>
      <vt:lpstr>Arial</vt:lpstr>
      <vt:lpstr>Calibri</vt:lpstr>
      <vt:lpstr>Times New Roman</vt:lpstr>
      <vt:lpstr>3_Office テーマ</vt:lpstr>
      <vt:lpstr>5_Office テーマ</vt:lpstr>
      <vt:lpstr>4_Office テーマ</vt:lpstr>
      <vt:lpstr>6_Office テーマ</vt:lpstr>
      <vt:lpstr>1_Default Design</vt:lpstr>
      <vt:lpstr>PowerPoint プレゼンテーション</vt:lpstr>
    </vt:vector>
  </TitlesOfParts>
  <Company>MouseComputer PC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tozaki</dc:creator>
  <cp:lastModifiedBy>公益社団法人 日本皮膚科学会</cp:lastModifiedBy>
  <cp:revision>223</cp:revision>
  <cp:lastPrinted>2020-03-11T11:37:25Z</cp:lastPrinted>
  <dcterms:created xsi:type="dcterms:W3CDTF">2014-07-03T07:50:06Z</dcterms:created>
  <dcterms:modified xsi:type="dcterms:W3CDTF">2025-02-12T06:39:58Z</dcterms:modified>
</cp:coreProperties>
</file>